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289" r:id="rId2"/>
    <p:sldId id="291" r:id="rId3"/>
    <p:sldId id="290" r:id="rId4"/>
    <p:sldId id="292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0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06/10/2025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38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06/10/2025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06/10/2025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06/10/2025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06/10/2025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941994-C2E9-5E4E-8175-FAABE3B42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E458D8-91AB-E463-3EF7-9C90C1E13C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39966FE-5929-BFB9-5E7E-0446F753E9D4}"/>
              </a:ext>
            </a:extLst>
          </p:cNvPr>
          <p:cNvGrpSpPr/>
          <p:nvPr/>
        </p:nvGrpSpPr>
        <p:grpSpPr>
          <a:xfrm>
            <a:off x="-1" y="330200"/>
            <a:ext cx="9144000" cy="6527800"/>
            <a:chOff x="0" y="330200"/>
            <a:chExt cx="9144000" cy="6527800"/>
          </a:xfrm>
          <a:solidFill>
            <a:srgbClr val="0070C0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25958DA-8618-864D-8924-17C9A93B353E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E171FB26-4BFD-3B41-46F0-20E26F82D7D4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5847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sais lire </a:t>
              </a:r>
              <a:r>
                <a:rPr lang="fr-FR" sz="3200" b="1">
                  <a:solidFill>
                    <a:schemeClr val="bg1"/>
                  </a:solidFill>
                </a:rPr>
                <a:t>un diagramme.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AE9E52C6-95F7-99E6-6169-C9B54E28E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2147676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4902EC48-E615-A6A8-1FB5-C669E35709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294" y="1236130"/>
            <a:ext cx="8179412" cy="48089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181" y="348218"/>
            <a:ext cx="848797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le diagramme.</a:t>
            </a: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958B98FE-FC7D-0626-AC01-6B288FF60F31}"/>
              </a:ext>
            </a:extLst>
          </p:cNvPr>
          <p:cNvSpPr/>
          <p:nvPr/>
        </p:nvSpPr>
        <p:spPr>
          <a:xfrm>
            <a:off x="997505" y="5663294"/>
            <a:ext cx="7254240" cy="51521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374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4902EC48-E615-A6A8-1FB5-C669E35709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294" y="1236130"/>
            <a:ext cx="8179412" cy="48089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181" y="348218"/>
            <a:ext cx="848797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le diagramme.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E6115D6B-6C41-3120-340C-3FEF19C1FB38}"/>
              </a:ext>
            </a:extLst>
          </p:cNvPr>
          <p:cNvSpPr/>
          <p:nvPr/>
        </p:nvSpPr>
        <p:spPr>
          <a:xfrm rot="16200000">
            <a:off x="-1488636" y="3435848"/>
            <a:ext cx="4280169" cy="51521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3889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4902EC48-E615-A6A8-1FB5-C669E35709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294" y="1236130"/>
            <a:ext cx="8179412" cy="48089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181" y="348218"/>
            <a:ext cx="848797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le diagramme.</a:t>
            </a: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7E6B8934-27C6-6265-D12E-DC6AD7B560ED}"/>
              </a:ext>
            </a:extLst>
          </p:cNvPr>
          <p:cNvCxnSpPr>
            <a:cxnSpLocks/>
          </p:cNvCxnSpPr>
          <p:nvPr/>
        </p:nvCxnSpPr>
        <p:spPr>
          <a:xfrm flipH="1">
            <a:off x="844851" y="2240521"/>
            <a:ext cx="7181549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5BC51557-AB88-C2C1-DA7B-95693837A87C}"/>
              </a:ext>
            </a:extLst>
          </p:cNvPr>
          <p:cNvCxnSpPr>
            <a:cxnSpLocks/>
          </p:cNvCxnSpPr>
          <p:nvPr/>
        </p:nvCxnSpPr>
        <p:spPr>
          <a:xfrm flipH="1">
            <a:off x="811032" y="2665911"/>
            <a:ext cx="3282601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8FCA8F7F-EB49-4FAF-FC0F-A810EFAAB4B9}"/>
              </a:ext>
            </a:extLst>
          </p:cNvPr>
          <p:cNvCxnSpPr>
            <a:cxnSpLocks/>
          </p:cNvCxnSpPr>
          <p:nvPr/>
        </p:nvCxnSpPr>
        <p:spPr>
          <a:xfrm flipH="1">
            <a:off x="844851" y="3289443"/>
            <a:ext cx="128451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35DC240C-6B0C-73F1-589E-B7C8D7898D39}"/>
              </a:ext>
            </a:extLst>
          </p:cNvPr>
          <p:cNvCxnSpPr>
            <a:cxnSpLocks/>
          </p:cNvCxnSpPr>
          <p:nvPr/>
        </p:nvCxnSpPr>
        <p:spPr>
          <a:xfrm flipH="1">
            <a:off x="811032" y="4126674"/>
            <a:ext cx="5217235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97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18</Words>
  <Application>Microsoft Office PowerPoint</Application>
  <PresentationFormat>Affichage à l'écran (4:3)</PresentationFormat>
  <Paragraphs>4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Observe le diagramme.</vt:lpstr>
      <vt:lpstr>Observe le diagramme.</vt:lpstr>
      <vt:lpstr>Observe le diagramme.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46</cp:revision>
  <dcterms:created xsi:type="dcterms:W3CDTF">2023-02-07T14:55:57Z</dcterms:created>
  <dcterms:modified xsi:type="dcterms:W3CDTF">2025-10-06T12:25:34Z</dcterms:modified>
</cp:coreProperties>
</file>